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notesMasterIdLst>
    <p:notesMasterId r:id="rId40"/>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Doing Drupal for about 15 years.
- Programming in general for about 20 now.
- That is a picture of a Lily58 mechanical keyboard.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Scan the QR code for the talk repo. Which has links to all of the resources you need.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See the list at the repo page https://github.com/hashbangcode/drupal-queue-api-talk.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Drupal Queue API is a system that allows us to split up large tasks that will be run asynchronously so that we don't overload the web server. It is also the system that powers the Batch API.
In this session we will look at why we need the Drupal Queue API and how it prevents issues. We'll then do a dive into the code surrounding the Queue API and how to run your own queue operations.
There will be a few demos on running the Queue API to perform some simple tasks.
Finally, we'll look at how Drupal uses the Queue API internally and some use cases of the Queue API in contributed modules.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38</Slides>
  <Notes>38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38</vt:i4>
      </vt:variant>
    </vt:vector>
  </HeadingPairs>
  <TitlesOfParts>
    <vt:vector size="4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2024-12-31T18:15:31Z</dcterms:created>
  <dcterms:modified xsi:type="dcterms:W3CDTF">2024-12-31T18:15:31Z</dcterms:modified>
</cp:coreProperties>
</file>